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5143500" cx="9144000"/>
  <p:notesSz cx="6858000" cy="9144000"/>
  <p:embeddedFontLst>
    <p:embeddedFont>
      <p:font typeface="Raleway"/>
      <p:regular r:id="rId35"/>
      <p:bold r:id="rId36"/>
      <p:italic r:id="rId37"/>
      <p:boldItalic r:id="rId38"/>
    </p:embeddedFont>
    <p:embeddedFont>
      <p:font typeface="Montserrat"/>
      <p:regular r:id="rId39"/>
      <p:bold r:id="rId40"/>
      <p:italic r:id="rId41"/>
      <p:boldItalic r:id="rId42"/>
    </p:embeddedFont>
    <p:embeddedFont>
      <p:font typeface="Syncopate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20" Type="http://schemas.openxmlformats.org/officeDocument/2006/relationships/slide" Target="slides/slide16.xml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22" Type="http://schemas.openxmlformats.org/officeDocument/2006/relationships/slide" Target="slides/slide18.xml"/><Relationship Id="rId44" Type="http://schemas.openxmlformats.org/officeDocument/2006/relationships/font" Target="fonts/Syncopate-bold.fntdata"/><Relationship Id="rId21" Type="http://schemas.openxmlformats.org/officeDocument/2006/relationships/slide" Target="slides/slide17.xml"/><Relationship Id="rId43" Type="http://schemas.openxmlformats.org/officeDocument/2006/relationships/font" Target="fonts/Syncopate-regular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Raleway-regular.fntdata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Raleway-italic.fntdata"/><Relationship Id="rId14" Type="http://schemas.openxmlformats.org/officeDocument/2006/relationships/slide" Target="slides/slide10.xml"/><Relationship Id="rId36" Type="http://schemas.openxmlformats.org/officeDocument/2006/relationships/font" Target="fonts/Raleway-bold.fntdata"/><Relationship Id="rId17" Type="http://schemas.openxmlformats.org/officeDocument/2006/relationships/slide" Target="slides/slide13.xml"/><Relationship Id="rId39" Type="http://schemas.openxmlformats.org/officeDocument/2006/relationships/font" Target="fonts/Montserrat-regular.fntdata"/><Relationship Id="rId16" Type="http://schemas.openxmlformats.org/officeDocument/2006/relationships/slide" Target="slides/slide12.xml"/><Relationship Id="rId38" Type="http://schemas.openxmlformats.org/officeDocument/2006/relationships/font" Target="fonts/Raleway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9a77e6b809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9a77e6b809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8e8a8a03a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8e8a8a03a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8e8a8a03a6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8e8a8a03a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8e8a8a03a6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8e8a8a03a6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8e8a8a03a6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8e8a8a03a6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8e8a8a03a6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8e8a8a03a6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8e8a8a03a6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8e8a8a03a6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8e8a8a03a6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8e8a8a03a6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8e8a8a03a6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8e8a8a03a6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8e8a8a03a6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8e8a8a03a6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8e8a8a03a6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8e8a8a03a6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10860aa5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10860aa5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8e8a8a03a6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8e8a8a03a6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8e8a8a03a6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8e8a8a03a6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8e8a8a03a6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8e8a8a03a6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8e8a8a03a6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8e8a8a03a6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8e8a8a03a6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8e8a8a03a6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8e8a8a03a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8e8a8a03a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ff18b49f31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ff18b49f31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125d80b41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125d80b41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0fb8bc67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0fb8bc67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ff18b49f31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ff18b49f31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25d80b419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125d80b41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125d80b419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125d80b419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ff18b49f31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ff18b49f31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376c313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376c313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125d80b41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125d80b41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8e8a8a03a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8e8a8a03a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125d80b419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125d80b419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04a4cecd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04a4cecd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36261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3985350" y="1136363"/>
            <a:ext cx="4443600" cy="22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985350" y="3445238"/>
            <a:ext cx="4443600" cy="409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/>
          <p:nvPr>
            <p:ph idx="2" type="pic"/>
          </p:nvPr>
        </p:nvSpPr>
        <p:spPr>
          <a:xfrm>
            <a:off x="218215" y="211811"/>
            <a:ext cx="3148200" cy="47199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3" name="Google Shape;13;p2"/>
          <p:cNvGrpSpPr/>
          <p:nvPr/>
        </p:nvGrpSpPr>
        <p:grpSpPr>
          <a:xfrm>
            <a:off x="6456885" y="-1603721"/>
            <a:ext cx="3456830" cy="7511971"/>
            <a:chOff x="6456885" y="-1603721"/>
            <a:chExt cx="3456830" cy="7511971"/>
          </a:xfrm>
        </p:grpSpPr>
        <p:pic>
          <p:nvPicPr>
            <p:cNvPr id="14" name="Google Shape;14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557363" y="3456850"/>
              <a:ext cx="2243675" cy="2451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746323">
              <a:off x="6694893" y="-1312445"/>
              <a:ext cx="2980814" cy="253469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/>
          <p:nvPr>
            <p:ph idx="2" type="pic"/>
          </p:nvPr>
        </p:nvSpPr>
        <p:spPr>
          <a:xfrm>
            <a:off x="257100" y="257100"/>
            <a:ext cx="8629800" cy="258030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11"/>
          <p:cNvSpPr txBox="1"/>
          <p:nvPr>
            <p:ph hasCustomPrompt="1" type="title"/>
          </p:nvPr>
        </p:nvSpPr>
        <p:spPr>
          <a:xfrm>
            <a:off x="1284000" y="2998397"/>
            <a:ext cx="6576000" cy="120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3" name="Google Shape;63;p11"/>
          <p:cNvSpPr txBox="1"/>
          <p:nvPr>
            <p:ph idx="1" type="subTitle"/>
          </p:nvPr>
        </p:nvSpPr>
        <p:spPr>
          <a:xfrm>
            <a:off x="1284000" y="4202295"/>
            <a:ext cx="65760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/>
          <p:nvPr/>
        </p:nvSpPr>
        <p:spPr>
          <a:xfrm>
            <a:off x="0" y="4848025"/>
            <a:ext cx="9144000" cy="29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7" name="Google Shape;67;p13"/>
          <p:cNvGrpSpPr/>
          <p:nvPr/>
        </p:nvGrpSpPr>
        <p:grpSpPr>
          <a:xfrm>
            <a:off x="-1263225" y="-1589826"/>
            <a:ext cx="12459689" cy="8194824"/>
            <a:chOff x="-1263225" y="-1589826"/>
            <a:chExt cx="12459689" cy="8194824"/>
          </a:xfrm>
        </p:grpSpPr>
        <p:pic>
          <p:nvPicPr>
            <p:cNvPr id="68" name="Google Shape;68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7207477">
              <a:off x="7072619" y="-931995"/>
              <a:ext cx="2980813" cy="25346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8999998">
              <a:off x="-949260" y="4150348"/>
              <a:ext cx="2565819" cy="1943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9810922">
              <a:off x="7958858" y="2698760"/>
              <a:ext cx="2923134" cy="26399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324125" y="3246175"/>
              <a:ext cx="696001" cy="6974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" name="Google Shape;72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hasCustomPrompt="1" idx="2" type="title"/>
          </p:nvPr>
        </p:nvSpPr>
        <p:spPr>
          <a:xfrm>
            <a:off x="719975" y="1433775"/>
            <a:ext cx="10965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/>
          <p:nvPr>
            <p:ph hasCustomPrompt="1" idx="3" type="title"/>
          </p:nvPr>
        </p:nvSpPr>
        <p:spPr>
          <a:xfrm>
            <a:off x="719975" y="3014371"/>
            <a:ext cx="10965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/>
          <p:nvPr>
            <p:ph hasCustomPrompt="1" idx="4" type="title"/>
          </p:nvPr>
        </p:nvSpPr>
        <p:spPr>
          <a:xfrm>
            <a:off x="3226075" y="1433775"/>
            <a:ext cx="10965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/>
          <p:nvPr>
            <p:ph hasCustomPrompt="1" idx="5" type="title"/>
          </p:nvPr>
        </p:nvSpPr>
        <p:spPr>
          <a:xfrm>
            <a:off x="3226075" y="3014371"/>
            <a:ext cx="10965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/>
          <p:nvPr>
            <p:ph hasCustomPrompt="1" idx="6" type="title"/>
          </p:nvPr>
        </p:nvSpPr>
        <p:spPr>
          <a:xfrm>
            <a:off x="5732175" y="1433775"/>
            <a:ext cx="10965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/>
          <p:nvPr>
            <p:ph hasCustomPrompt="1" idx="7" type="title"/>
          </p:nvPr>
        </p:nvSpPr>
        <p:spPr>
          <a:xfrm>
            <a:off x="5732175" y="3014371"/>
            <a:ext cx="10965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/>
          <p:nvPr>
            <p:ph idx="1" type="subTitle"/>
          </p:nvPr>
        </p:nvSpPr>
        <p:spPr>
          <a:xfrm>
            <a:off x="719975" y="1919425"/>
            <a:ext cx="23055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8" type="subTitle"/>
          </p:nvPr>
        </p:nvSpPr>
        <p:spPr>
          <a:xfrm>
            <a:off x="3226075" y="1919425"/>
            <a:ext cx="23055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9" type="subTitle"/>
          </p:nvPr>
        </p:nvSpPr>
        <p:spPr>
          <a:xfrm>
            <a:off x="5732175" y="1919425"/>
            <a:ext cx="23055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3" type="subTitle"/>
          </p:nvPr>
        </p:nvSpPr>
        <p:spPr>
          <a:xfrm>
            <a:off x="719975" y="3500150"/>
            <a:ext cx="23055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4" type="subTitle"/>
          </p:nvPr>
        </p:nvSpPr>
        <p:spPr>
          <a:xfrm>
            <a:off x="3226075" y="3500150"/>
            <a:ext cx="23055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5" type="subTitle"/>
          </p:nvPr>
        </p:nvSpPr>
        <p:spPr>
          <a:xfrm>
            <a:off x="5732175" y="3500150"/>
            <a:ext cx="2305500" cy="6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b="1" sz="20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bg>
      <p:bgPr>
        <a:solidFill>
          <a:schemeClr val="dk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/>
          <p:nvPr/>
        </p:nvSpPr>
        <p:spPr>
          <a:xfrm>
            <a:off x="0" y="0"/>
            <a:ext cx="39831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4280400" y="1944300"/>
            <a:ext cx="4148400" cy="26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lphaLcPeriod"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romanLcPeriod"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lphaLcPeriod"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romanLcPeriod"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lphaLcPeriod"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romanLcPeriod"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14"/>
          <p:cNvSpPr txBox="1"/>
          <p:nvPr>
            <p:ph type="title"/>
          </p:nvPr>
        </p:nvSpPr>
        <p:spPr>
          <a:xfrm>
            <a:off x="4280400" y="622200"/>
            <a:ext cx="4148400" cy="132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91" name="Google Shape;91;p15"/>
          <p:cNvSpPr txBox="1"/>
          <p:nvPr>
            <p:ph idx="1" type="subTitle"/>
          </p:nvPr>
        </p:nvSpPr>
        <p:spPr>
          <a:xfrm>
            <a:off x="714975" y="1733050"/>
            <a:ext cx="2438100" cy="62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idx="2" type="subTitle"/>
          </p:nvPr>
        </p:nvSpPr>
        <p:spPr>
          <a:xfrm>
            <a:off x="714975" y="2284150"/>
            <a:ext cx="24381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3" name="Google Shape;93;p15"/>
          <p:cNvSpPr txBox="1"/>
          <p:nvPr>
            <p:ph idx="3" type="subTitle"/>
          </p:nvPr>
        </p:nvSpPr>
        <p:spPr>
          <a:xfrm>
            <a:off x="3352894" y="2284150"/>
            <a:ext cx="24381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4" type="subTitle"/>
          </p:nvPr>
        </p:nvSpPr>
        <p:spPr>
          <a:xfrm>
            <a:off x="5990790" y="2284150"/>
            <a:ext cx="24381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5" type="subTitle"/>
          </p:nvPr>
        </p:nvSpPr>
        <p:spPr>
          <a:xfrm>
            <a:off x="3352899" y="1733050"/>
            <a:ext cx="2438100" cy="62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6" type="subTitle"/>
          </p:nvPr>
        </p:nvSpPr>
        <p:spPr>
          <a:xfrm>
            <a:off x="5990800" y="1733050"/>
            <a:ext cx="2438100" cy="627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pic>
        <p:nvPicPr>
          <p:cNvPr id="97" name="Google Shape;9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018457">
            <a:off x="-985784" y="-450248"/>
            <a:ext cx="1846269" cy="187144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/>
          <p:nvPr/>
        </p:nvSpPr>
        <p:spPr>
          <a:xfrm>
            <a:off x="0" y="4848025"/>
            <a:ext cx="9144000" cy="29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101" name="Google Shape;101;p16"/>
          <p:cNvSpPr txBox="1"/>
          <p:nvPr>
            <p:ph idx="1" type="subTitle"/>
          </p:nvPr>
        </p:nvSpPr>
        <p:spPr>
          <a:xfrm>
            <a:off x="1092306" y="1207900"/>
            <a:ext cx="33534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2" type="subTitle"/>
          </p:nvPr>
        </p:nvSpPr>
        <p:spPr>
          <a:xfrm>
            <a:off x="1092307" y="1657600"/>
            <a:ext cx="33534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3" name="Google Shape;103;p16"/>
          <p:cNvSpPr txBox="1"/>
          <p:nvPr>
            <p:ph idx="3" type="subTitle"/>
          </p:nvPr>
        </p:nvSpPr>
        <p:spPr>
          <a:xfrm>
            <a:off x="4698294" y="1657600"/>
            <a:ext cx="33534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4" type="subTitle"/>
          </p:nvPr>
        </p:nvSpPr>
        <p:spPr>
          <a:xfrm>
            <a:off x="1092307" y="3304025"/>
            <a:ext cx="33534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5" name="Google Shape;105;p16"/>
          <p:cNvSpPr txBox="1"/>
          <p:nvPr>
            <p:ph idx="5" type="subTitle"/>
          </p:nvPr>
        </p:nvSpPr>
        <p:spPr>
          <a:xfrm>
            <a:off x="4698294" y="3304025"/>
            <a:ext cx="3353400" cy="1027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6" name="Google Shape;106;p16"/>
          <p:cNvSpPr txBox="1"/>
          <p:nvPr>
            <p:ph idx="6" type="subTitle"/>
          </p:nvPr>
        </p:nvSpPr>
        <p:spPr>
          <a:xfrm>
            <a:off x="1092306" y="2854325"/>
            <a:ext cx="33534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7" name="Google Shape;107;p16"/>
          <p:cNvSpPr txBox="1"/>
          <p:nvPr>
            <p:ph idx="7" type="subTitle"/>
          </p:nvPr>
        </p:nvSpPr>
        <p:spPr>
          <a:xfrm>
            <a:off x="4698292" y="1207900"/>
            <a:ext cx="33534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8" name="Google Shape;108;p16"/>
          <p:cNvSpPr txBox="1"/>
          <p:nvPr>
            <p:ph idx="8" type="subTitle"/>
          </p:nvPr>
        </p:nvSpPr>
        <p:spPr>
          <a:xfrm>
            <a:off x="4698292" y="2854325"/>
            <a:ext cx="33534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9" name="Google Shape;109;p16"/>
          <p:cNvSpPr/>
          <p:nvPr/>
        </p:nvSpPr>
        <p:spPr>
          <a:xfrm>
            <a:off x="0" y="4848025"/>
            <a:ext cx="9144000" cy="29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8091575" y="-1154400"/>
            <a:ext cx="1773700" cy="185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1" type="subTitle"/>
          </p:nvPr>
        </p:nvSpPr>
        <p:spPr>
          <a:xfrm>
            <a:off x="720000" y="1666537"/>
            <a:ext cx="24591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4" name="Google Shape;114;p17"/>
          <p:cNvSpPr txBox="1"/>
          <p:nvPr>
            <p:ph idx="2" type="subTitle"/>
          </p:nvPr>
        </p:nvSpPr>
        <p:spPr>
          <a:xfrm>
            <a:off x="3342443" y="1666537"/>
            <a:ext cx="24591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5" name="Google Shape;115;p17"/>
          <p:cNvSpPr txBox="1"/>
          <p:nvPr>
            <p:ph idx="3" type="subTitle"/>
          </p:nvPr>
        </p:nvSpPr>
        <p:spPr>
          <a:xfrm>
            <a:off x="5970000" y="1666537"/>
            <a:ext cx="24540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6" name="Google Shape;116;p17"/>
          <p:cNvSpPr txBox="1"/>
          <p:nvPr>
            <p:ph idx="4" type="subTitle"/>
          </p:nvPr>
        </p:nvSpPr>
        <p:spPr>
          <a:xfrm>
            <a:off x="720000" y="3317482"/>
            <a:ext cx="24591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7" name="Google Shape;117;p17"/>
          <p:cNvSpPr txBox="1"/>
          <p:nvPr>
            <p:ph idx="5" type="subTitle"/>
          </p:nvPr>
        </p:nvSpPr>
        <p:spPr>
          <a:xfrm>
            <a:off x="3342443" y="3317482"/>
            <a:ext cx="24591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8" name="Google Shape;118;p17"/>
          <p:cNvSpPr txBox="1"/>
          <p:nvPr>
            <p:ph idx="6" type="subTitle"/>
          </p:nvPr>
        </p:nvSpPr>
        <p:spPr>
          <a:xfrm>
            <a:off x="5970000" y="3317482"/>
            <a:ext cx="2454000" cy="1055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9" name="Google Shape;119;p17"/>
          <p:cNvSpPr txBox="1"/>
          <p:nvPr>
            <p:ph idx="7" type="subTitle"/>
          </p:nvPr>
        </p:nvSpPr>
        <p:spPr>
          <a:xfrm>
            <a:off x="720000" y="1099700"/>
            <a:ext cx="2459100" cy="645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0" name="Google Shape;120;p17"/>
          <p:cNvSpPr txBox="1"/>
          <p:nvPr>
            <p:ph idx="8" type="subTitle"/>
          </p:nvPr>
        </p:nvSpPr>
        <p:spPr>
          <a:xfrm>
            <a:off x="3342450" y="1099700"/>
            <a:ext cx="2459100" cy="645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1" name="Google Shape;121;p17"/>
          <p:cNvSpPr txBox="1"/>
          <p:nvPr>
            <p:ph idx="9" type="subTitle"/>
          </p:nvPr>
        </p:nvSpPr>
        <p:spPr>
          <a:xfrm>
            <a:off x="5970000" y="1099700"/>
            <a:ext cx="2454000" cy="645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2" name="Google Shape;122;p17"/>
          <p:cNvSpPr txBox="1"/>
          <p:nvPr>
            <p:ph idx="13" type="subTitle"/>
          </p:nvPr>
        </p:nvSpPr>
        <p:spPr>
          <a:xfrm>
            <a:off x="720000" y="2746024"/>
            <a:ext cx="2459100" cy="645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3" name="Google Shape;123;p17"/>
          <p:cNvSpPr txBox="1"/>
          <p:nvPr>
            <p:ph idx="14" type="subTitle"/>
          </p:nvPr>
        </p:nvSpPr>
        <p:spPr>
          <a:xfrm>
            <a:off x="3342457" y="2746024"/>
            <a:ext cx="2459100" cy="645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4" name="Google Shape;124;p17"/>
          <p:cNvSpPr txBox="1"/>
          <p:nvPr>
            <p:ph idx="15" type="subTitle"/>
          </p:nvPr>
        </p:nvSpPr>
        <p:spPr>
          <a:xfrm>
            <a:off x="5964900" y="2746024"/>
            <a:ext cx="2459100" cy="645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5" name="Google Shape;125;p17"/>
          <p:cNvSpPr/>
          <p:nvPr/>
        </p:nvSpPr>
        <p:spPr>
          <a:xfrm>
            <a:off x="0" y="4848025"/>
            <a:ext cx="9144000" cy="29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26" name="Google Shape;126;p17"/>
          <p:cNvGrpSpPr/>
          <p:nvPr/>
        </p:nvGrpSpPr>
        <p:grpSpPr>
          <a:xfrm>
            <a:off x="-1956900" y="-577100"/>
            <a:ext cx="2897700" cy="2616950"/>
            <a:chOff x="-1956900" y="-577100"/>
            <a:chExt cx="2897700" cy="2616950"/>
          </a:xfrm>
        </p:grpSpPr>
        <p:pic>
          <p:nvPicPr>
            <p:cNvPr id="127" name="Google Shape;127;p1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956900" y="-577100"/>
              <a:ext cx="2897700" cy="2616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1170" y="778550"/>
              <a:ext cx="568260" cy="572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bg>
      <p:bgPr>
        <a:solidFill>
          <a:schemeClr val="dk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>
            <p:ph hasCustomPrompt="1" type="title"/>
          </p:nvPr>
        </p:nvSpPr>
        <p:spPr>
          <a:xfrm>
            <a:off x="715100" y="687100"/>
            <a:ext cx="5910900" cy="6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1" name="Google Shape;131;p18"/>
          <p:cNvSpPr txBox="1"/>
          <p:nvPr>
            <p:ph idx="1" type="subTitle"/>
          </p:nvPr>
        </p:nvSpPr>
        <p:spPr>
          <a:xfrm>
            <a:off x="715100" y="1265801"/>
            <a:ext cx="59109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2" name="Google Shape;132;p18"/>
          <p:cNvSpPr txBox="1"/>
          <p:nvPr>
            <p:ph hasCustomPrompt="1" idx="2" type="title"/>
          </p:nvPr>
        </p:nvSpPr>
        <p:spPr>
          <a:xfrm>
            <a:off x="715100" y="2059800"/>
            <a:ext cx="5910900" cy="6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3" name="Google Shape;133;p18"/>
          <p:cNvSpPr txBox="1"/>
          <p:nvPr>
            <p:ph idx="3" type="subTitle"/>
          </p:nvPr>
        </p:nvSpPr>
        <p:spPr>
          <a:xfrm>
            <a:off x="715100" y="2638500"/>
            <a:ext cx="59109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4" name="Google Shape;134;p18"/>
          <p:cNvSpPr txBox="1"/>
          <p:nvPr>
            <p:ph hasCustomPrompt="1" idx="4" type="title"/>
          </p:nvPr>
        </p:nvSpPr>
        <p:spPr>
          <a:xfrm>
            <a:off x="715100" y="3432500"/>
            <a:ext cx="5910900" cy="6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5" name="Google Shape;135;p18"/>
          <p:cNvSpPr txBox="1"/>
          <p:nvPr>
            <p:ph idx="5" type="subTitle"/>
          </p:nvPr>
        </p:nvSpPr>
        <p:spPr>
          <a:xfrm>
            <a:off x="715100" y="4011200"/>
            <a:ext cx="59109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solidFill>
          <a:schemeClr val="dk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/>
          <p:nvPr/>
        </p:nvSpPr>
        <p:spPr>
          <a:xfrm>
            <a:off x="5517900" y="0"/>
            <a:ext cx="36261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" name="Google Shape;138;p19"/>
          <p:cNvSpPr txBox="1"/>
          <p:nvPr>
            <p:ph type="ctrTitle"/>
          </p:nvPr>
        </p:nvSpPr>
        <p:spPr>
          <a:xfrm>
            <a:off x="715100" y="535000"/>
            <a:ext cx="4379400" cy="89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9" name="Google Shape;139;p19"/>
          <p:cNvSpPr txBox="1"/>
          <p:nvPr>
            <p:ph idx="1" type="subTitle"/>
          </p:nvPr>
        </p:nvSpPr>
        <p:spPr>
          <a:xfrm>
            <a:off x="715100" y="1447700"/>
            <a:ext cx="4379400" cy="11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0" name="Google Shape;140;p19"/>
          <p:cNvSpPr/>
          <p:nvPr>
            <p:ph idx="2" type="pic"/>
          </p:nvPr>
        </p:nvSpPr>
        <p:spPr>
          <a:xfrm>
            <a:off x="5747550" y="187000"/>
            <a:ext cx="3185400" cy="47685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19"/>
          <p:cNvSpPr txBox="1"/>
          <p:nvPr/>
        </p:nvSpPr>
        <p:spPr>
          <a:xfrm>
            <a:off x="715100" y="3704900"/>
            <a:ext cx="393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lang="en" sz="10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and includes icons by </a:t>
            </a:r>
            <a:r>
              <a:rPr b="1" lang="en" sz="10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and infographics &amp; images by </a:t>
            </a:r>
            <a:r>
              <a:rPr b="1" lang="en" sz="10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2" name="Google Shape;14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523617">
            <a:off x="-774078" y="4210337"/>
            <a:ext cx="1701427" cy="1433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145" name="Google Shape;145;p20"/>
          <p:cNvSpPr/>
          <p:nvPr/>
        </p:nvSpPr>
        <p:spPr>
          <a:xfrm>
            <a:off x="0" y="4848025"/>
            <a:ext cx="9144000" cy="29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977403">
            <a:off x="7363789" y="-1246502"/>
            <a:ext cx="2565820" cy="194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1787250" y="2401088"/>
            <a:ext cx="5569500" cy="14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2" type="title"/>
          </p:nvPr>
        </p:nvSpPr>
        <p:spPr>
          <a:xfrm>
            <a:off x="3485550" y="1506200"/>
            <a:ext cx="2172900" cy="894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19" name="Google Shape;19;p3"/>
          <p:cNvGrpSpPr/>
          <p:nvPr/>
        </p:nvGrpSpPr>
        <p:grpSpPr>
          <a:xfrm>
            <a:off x="-538925" y="-256550"/>
            <a:ext cx="10733400" cy="6184750"/>
            <a:chOff x="-538925" y="-256550"/>
            <a:chExt cx="10733400" cy="6184750"/>
          </a:xfrm>
        </p:grpSpPr>
        <p:pic>
          <p:nvPicPr>
            <p:cNvPr id="20" name="Google Shape;20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-538925" y="-256550"/>
              <a:ext cx="1773700" cy="1851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7681340">
              <a:off x="8100145" y="3824066"/>
              <a:ext cx="1734808" cy="175846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149" name="Google Shape;149;p21"/>
          <p:cNvSpPr/>
          <p:nvPr/>
        </p:nvSpPr>
        <p:spPr>
          <a:xfrm>
            <a:off x="0" y="4848025"/>
            <a:ext cx="9144000" cy="29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0" name="Google Shape;150;p21"/>
          <p:cNvGrpSpPr/>
          <p:nvPr/>
        </p:nvGrpSpPr>
        <p:grpSpPr>
          <a:xfrm>
            <a:off x="-663112" y="-464233"/>
            <a:ext cx="11016856" cy="6448759"/>
            <a:chOff x="-663112" y="-464233"/>
            <a:chExt cx="11016856" cy="6448759"/>
          </a:xfrm>
        </p:grpSpPr>
        <p:pic>
          <p:nvPicPr>
            <p:cNvPr id="151" name="Google Shape;151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8994869">
              <a:off x="8295045" y="-147859"/>
              <a:ext cx="1734809" cy="175846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2" name="Google Shape;152;p21"/>
            <p:cNvGrpSpPr/>
            <p:nvPr/>
          </p:nvGrpSpPr>
          <p:grpSpPr>
            <a:xfrm flipH="1">
              <a:off x="-663112" y="3384880"/>
              <a:ext cx="2243675" cy="2599646"/>
              <a:chOff x="7557363" y="3308605"/>
              <a:chExt cx="2243675" cy="2599646"/>
            </a:xfrm>
          </p:grpSpPr>
          <p:pic>
            <p:nvPicPr>
              <p:cNvPr id="153" name="Google Shape;153;p2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557363" y="3456850"/>
                <a:ext cx="2243675" cy="24514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4" name="Google Shape;154;p2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8428950" y="3308605"/>
                <a:ext cx="516649" cy="51762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_1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157" name="Google Shape;157;p22"/>
          <p:cNvSpPr/>
          <p:nvPr/>
        </p:nvSpPr>
        <p:spPr>
          <a:xfrm>
            <a:off x="0" y="4848025"/>
            <a:ext cx="9144000" cy="29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8" name="Google Shape;158;p22"/>
          <p:cNvGrpSpPr/>
          <p:nvPr/>
        </p:nvGrpSpPr>
        <p:grpSpPr>
          <a:xfrm flipH="1">
            <a:off x="-1031446" y="3657625"/>
            <a:ext cx="2486805" cy="2790209"/>
            <a:chOff x="7679623" y="3657625"/>
            <a:chExt cx="2486805" cy="2790209"/>
          </a:xfrm>
        </p:grpSpPr>
        <p:pic>
          <p:nvPicPr>
            <p:cNvPr id="159" name="Google Shape;159;p2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7619636">
              <a:off x="8041141" y="4314116"/>
              <a:ext cx="1763768" cy="17847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28900" y="3657625"/>
              <a:ext cx="1019650" cy="11354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_1_1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163" name="Google Shape;163;p23"/>
          <p:cNvSpPr/>
          <p:nvPr/>
        </p:nvSpPr>
        <p:spPr>
          <a:xfrm>
            <a:off x="0" y="4848025"/>
            <a:ext cx="9144000" cy="29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4" name="Google Shape;164;p23"/>
          <p:cNvGrpSpPr/>
          <p:nvPr/>
        </p:nvGrpSpPr>
        <p:grpSpPr>
          <a:xfrm>
            <a:off x="7644387" y="2338284"/>
            <a:ext cx="3552077" cy="3360883"/>
            <a:chOff x="7644387" y="2338284"/>
            <a:chExt cx="3552077" cy="3360883"/>
          </a:xfrm>
        </p:grpSpPr>
        <p:pic>
          <p:nvPicPr>
            <p:cNvPr id="165" name="Google Shape;165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9810922">
              <a:off x="7958858" y="2698760"/>
              <a:ext cx="2923134" cy="26399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34975" y="3045957"/>
              <a:ext cx="510950" cy="5120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_1_1_1_1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169" name="Google Shape;169;p24"/>
          <p:cNvSpPr/>
          <p:nvPr/>
        </p:nvSpPr>
        <p:spPr>
          <a:xfrm>
            <a:off x="0" y="4848025"/>
            <a:ext cx="9144000" cy="29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0" name="Google Shape;17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807608">
            <a:off x="7806613" y="3105726"/>
            <a:ext cx="2243674" cy="245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/>
          <p:nvPr/>
        </p:nvSpPr>
        <p:spPr>
          <a:xfrm>
            <a:off x="0" y="4848025"/>
            <a:ext cx="9144000" cy="29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73" name="Google Shape;173;p25"/>
          <p:cNvGrpSpPr/>
          <p:nvPr/>
        </p:nvGrpSpPr>
        <p:grpSpPr>
          <a:xfrm>
            <a:off x="7679623" y="3657625"/>
            <a:ext cx="2486805" cy="2790209"/>
            <a:chOff x="7679623" y="3657625"/>
            <a:chExt cx="2486805" cy="2790209"/>
          </a:xfrm>
        </p:grpSpPr>
        <p:pic>
          <p:nvPicPr>
            <p:cNvPr id="174" name="Google Shape;174;p2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7619636">
              <a:off x="8041141" y="4314116"/>
              <a:ext cx="1763768" cy="17847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193950" y="3657625"/>
              <a:ext cx="1019650" cy="11354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/>
          <p:nvPr/>
        </p:nvSpPr>
        <p:spPr>
          <a:xfrm>
            <a:off x="0" y="4848025"/>
            <a:ext cx="9144000" cy="29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78" name="Google Shape;178;p26"/>
          <p:cNvGrpSpPr/>
          <p:nvPr/>
        </p:nvGrpSpPr>
        <p:grpSpPr>
          <a:xfrm>
            <a:off x="7644387" y="2338284"/>
            <a:ext cx="3552077" cy="3360883"/>
            <a:chOff x="7644387" y="2338284"/>
            <a:chExt cx="3552077" cy="3360883"/>
          </a:xfrm>
        </p:grpSpPr>
        <p:pic>
          <p:nvPicPr>
            <p:cNvPr id="179" name="Google Shape;179;p2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9810922">
              <a:off x="7958858" y="2698760"/>
              <a:ext cx="2923134" cy="26399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34975" y="3045957"/>
              <a:ext cx="510950" cy="5120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5" name="Google Shape;25;p4"/>
          <p:cNvSpPr/>
          <p:nvPr/>
        </p:nvSpPr>
        <p:spPr>
          <a:xfrm>
            <a:off x="0" y="4848025"/>
            <a:ext cx="9144000" cy="29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1049401" y="1827250"/>
            <a:ext cx="3121500" cy="53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2" type="subTitle"/>
          </p:nvPr>
        </p:nvSpPr>
        <p:spPr>
          <a:xfrm>
            <a:off x="4973099" y="1827250"/>
            <a:ext cx="3121500" cy="53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3" type="subTitle"/>
          </p:nvPr>
        </p:nvSpPr>
        <p:spPr>
          <a:xfrm>
            <a:off x="1049401" y="2284150"/>
            <a:ext cx="3121500" cy="13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4" type="subTitle"/>
          </p:nvPr>
        </p:nvSpPr>
        <p:spPr>
          <a:xfrm>
            <a:off x="4973095" y="2284150"/>
            <a:ext cx="3121500" cy="13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32" name="Google Shape;32;p5"/>
          <p:cNvSpPr/>
          <p:nvPr/>
        </p:nvSpPr>
        <p:spPr>
          <a:xfrm>
            <a:off x="0" y="4608575"/>
            <a:ext cx="9144000" cy="53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3" name="Google Shape;33;p5"/>
          <p:cNvGrpSpPr/>
          <p:nvPr/>
        </p:nvGrpSpPr>
        <p:grpSpPr>
          <a:xfrm>
            <a:off x="-1000562" y="3732125"/>
            <a:ext cx="2154395" cy="2303952"/>
            <a:chOff x="-1000562" y="3732125"/>
            <a:chExt cx="2154395" cy="2303952"/>
          </a:xfrm>
        </p:grpSpPr>
        <p:pic>
          <p:nvPicPr>
            <p:cNvPr id="34" name="Google Shape;34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7523617">
              <a:off x="-774078" y="4210337"/>
              <a:ext cx="1701427" cy="14339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5700" y="3732125"/>
              <a:ext cx="496776" cy="497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38" name="Google Shape;38;p6"/>
          <p:cNvSpPr/>
          <p:nvPr/>
        </p:nvSpPr>
        <p:spPr>
          <a:xfrm>
            <a:off x="0" y="4848025"/>
            <a:ext cx="9144000" cy="295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9" name="Google Shape;39;p6"/>
          <p:cNvGrpSpPr/>
          <p:nvPr/>
        </p:nvGrpSpPr>
        <p:grpSpPr>
          <a:xfrm>
            <a:off x="-908097" y="-1603391"/>
            <a:ext cx="11074524" cy="8051225"/>
            <a:chOff x="-908097" y="-1603391"/>
            <a:chExt cx="11074524" cy="8051225"/>
          </a:xfrm>
        </p:grpSpPr>
        <p:pic>
          <p:nvPicPr>
            <p:cNvPr id="40" name="Google Shape;40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7619636">
              <a:off x="8041141" y="4314116"/>
              <a:ext cx="1763768" cy="17847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41;p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7207608">
              <a:off x="-406737" y="-1243599"/>
              <a:ext cx="2243674" cy="24514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5434200" y="0"/>
            <a:ext cx="37098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" name="Google Shape;4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207608">
            <a:off x="-127074" y="-1013899"/>
            <a:ext cx="2243674" cy="245140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/>
          <p:nvPr>
            <p:ph type="title"/>
          </p:nvPr>
        </p:nvSpPr>
        <p:spPr>
          <a:xfrm>
            <a:off x="720000" y="1585050"/>
            <a:ext cx="3998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720000" y="2157750"/>
            <a:ext cx="3998400" cy="15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47" name="Google Shape;47;p7"/>
          <p:cNvSpPr/>
          <p:nvPr>
            <p:ph idx="2" type="pic"/>
          </p:nvPr>
        </p:nvSpPr>
        <p:spPr>
          <a:xfrm>
            <a:off x="5691174" y="211800"/>
            <a:ext cx="3223800" cy="4719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50" name="Google Shape;5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207608">
            <a:off x="7210701" y="-1013899"/>
            <a:ext cx="2243674" cy="24514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" name="Google Shape;51;p8"/>
          <p:cNvGrpSpPr/>
          <p:nvPr/>
        </p:nvGrpSpPr>
        <p:grpSpPr>
          <a:xfrm>
            <a:off x="-1000562" y="3732125"/>
            <a:ext cx="2154395" cy="2303952"/>
            <a:chOff x="-1000562" y="3732125"/>
            <a:chExt cx="2154395" cy="2303952"/>
          </a:xfrm>
        </p:grpSpPr>
        <p:pic>
          <p:nvPicPr>
            <p:cNvPr id="52" name="Google Shape;52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7523617">
              <a:off x="-774078" y="4210337"/>
              <a:ext cx="1701427" cy="14339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53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5700" y="3732125"/>
              <a:ext cx="496776" cy="497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2241425" y="1606300"/>
            <a:ext cx="46611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1" type="subTitle"/>
          </p:nvPr>
        </p:nvSpPr>
        <p:spPr>
          <a:xfrm>
            <a:off x="2241475" y="2448100"/>
            <a:ext cx="4661100" cy="10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10"/>
          <p:cNvSpPr txBox="1"/>
          <p:nvPr>
            <p:ph type="title"/>
          </p:nvPr>
        </p:nvSpPr>
        <p:spPr>
          <a:xfrm>
            <a:off x="715100" y="4038275"/>
            <a:ext cx="7713900" cy="4257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yncopate"/>
              <a:buNone/>
              <a:defRPr b="1" sz="2500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yncopate"/>
              <a:buNone/>
              <a:defRPr b="1" sz="2500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yncopate"/>
              <a:buNone/>
              <a:defRPr b="1" sz="2500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yncopate"/>
              <a:buNone/>
              <a:defRPr b="1" sz="2500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yncopate"/>
              <a:buNone/>
              <a:defRPr b="1" sz="2500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yncopate"/>
              <a:buNone/>
              <a:defRPr b="1" sz="2500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yncopate"/>
              <a:buNone/>
              <a:defRPr b="1" sz="2500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yncopate"/>
              <a:buNone/>
              <a:defRPr b="1" sz="2500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Syncopate"/>
              <a:buNone/>
              <a:defRPr b="1" sz="2500">
                <a:solidFill>
                  <a:schemeClr val="dk1"/>
                </a:solidFill>
                <a:latin typeface="Syncopate"/>
                <a:ea typeface="Syncopate"/>
                <a:cs typeface="Syncopate"/>
                <a:sym typeface="Syncopat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■"/>
              <a:def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42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Relationship Id="rId7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Relationship Id="rId6" Type="http://schemas.openxmlformats.org/officeDocument/2006/relationships/image" Target="../media/image40.png"/><Relationship Id="rId7" Type="http://schemas.openxmlformats.org/officeDocument/2006/relationships/image" Target="../media/image5.png"/><Relationship Id="rId8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Relationship Id="rId4" Type="http://schemas.openxmlformats.org/officeDocument/2006/relationships/image" Target="../media/image44.png"/><Relationship Id="rId5" Type="http://schemas.openxmlformats.org/officeDocument/2006/relationships/image" Target="../media/image16.png"/><Relationship Id="rId6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4.png"/><Relationship Id="rId4" Type="http://schemas.openxmlformats.org/officeDocument/2006/relationships/image" Target="../media/image27.png"/><Relationship Id="rId5" Type="http://schemas.openxmlformats.org/officeDocument/2006/relationships/image" Target="../media/image4.png"/><Relationship Id="rId6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Relationship Id="rId4" Type="http://schemas.openxmlformats.org/officeDocument/2006/relationships/image" Target="../media/image27.png"/><Relationship Id="rId5" Type="http://schemas.openxmlformats.org/officeDocument/2006/relationships/image" Target="../media/image19.png"/><Relationship Id="rId6" Type="http://schemas.openxmlformats.org/officeDocument/2006/relationships/image" Target="../media/image6.png"/><Relationship Id="rId7" Type="http://schemas.openxmlformats.org/officeDocument/2006/relationships/image" Target="../media/image5.png"/><Relationship Id="rId8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Relationship Id="rId5" Type="http://schemas.openxmlformats.org/officeDocument/2006/relationships/image" Target="../media/image4.png"/><Relationship Id="rId6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5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26.png"/><Relationship Id="rId7" Type="http://schemas.openxmlformats.org/officeDocument/2006/relationships/image" Target="../media/image17.png"/><Relationship Id="rId8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26.png"/><Relationship Id="rId7" Type="http://schemas.openxmlformats.org/officeDocument/2006/relationships/image" Target="../media/image17.png"/><Relationship Id="rId8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5" Type="http://schemas.openxmlformats.org/officeDocument/2006/relationships/image" Target="../media/image32.png"/><Relationship Id="rId6" Type="http://schemas.openxmlformats.org/officeDocument/2006/relationships/image" Target="../media/image16.png"/><Relationship Id="rId7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26.png"/><Relationship Id="rId5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7.png"/><Relationship Id="rId6" Type="http://schemas.openxmlformats.org/officeDocument/2006/relationships/image" Target="../media/image12.png"/><Relationship Id="rId7" Type="http://schemas.openxmlformats.org/officeDocument/2006/relationships/image" Target="../media/image5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34.png"/><Relationship Id="rId6" Type="http://schemas.openxmlformats.org/officeDocument/2006/relationships/image" Target="../media/image57.png"/><Relationship Id="rId7" Type="http://schemas.openxmlformats.org/officeDocument/2006/relationships/image" Target="../media/image5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5.png"/><Relationship Id="rId4" Type="http://schemas.openxmlformats.org/officeDocument/2006/relationships/image" Target="../media/image15.png"/><Relationship Id="rId5" Type="http://schemas.openxmlformats.org/officeDocument/2006/relationships/image" Target="../media/image26.png"/><Relationship Id="rId6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1.png"/><Relationship Id="rId4" Type="http://schemas.openxmlformats.org/officeDocument/2006/relationships/image" Target="../media/image15.png"/><Relationship Id="rId5" Type="http://schemas.openxmlformats.org/officeDocument/2006/relationships/image" Target="../media/image26.png"/><Relationship Id="rId6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6.png"/><Relationship Id="rId4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6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20.png"/><Relationship Id="rId7" Type="http://schemas.openxmlformats.org/officeDocument/2006/relationships/image" Target="../media/image5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5.png"/><Relationship Id="rId5" Type="http://schemas.openxmlformats.org/officeDocument/2006/relationships/image" Target="../media/image4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4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Relationship Id="rId6" Type="http://schemas.openxmlformats.org/officeDocument/2006/relationships/image" Target="../media/image38.png"/><Relationship Id="rId7" Type="http://schemas.openxmlformats.org/officeDocument/2006/relationships/image" Target="../media/image30.png"/><Relationship Id="rId8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9.png"/><Relationship Id="rId4" Type="http://schemas.openxmlformats.org/officeDocument/2006/relationships/image" Target="../media/image31.png"/><Relationship Id="rId5" Type="http://schemas.openxmlformats.org/officeDocument/2006/relationships/image" Target="../media/image16.png"/><Relationship Id="rId6" Type="http://schemas.openxmlformats.org/officeDocument/2006/relationships/image" Target="../media/image21.png"/><Relationship Id="rId7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ctrTitle"/>
          </p:nvPr>
        </p:nvSpPr>
        <p:spPr>
          <a:xfrm>
            <a:off x="3985350" y="-82837"/>
            <a:ext cx="4443600" cy="22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Guardian</a:t>
            </a:r>
            <a:endParaRPr/>
          </a:p>
        </p:txBody>
      </p:sp>
      <p:sp>
        <p:nvSpPr>
          <p:cNvPr id="186" name="Google Shape;186;p27"/>
          <p:cNvSpPr txBox="1"/>
          <p:nvPr>
            <p:ph idx="1" type="subTitle"/>
          </p:nvPr>
        </p:nvSpPr>
        <p:spPr>
          <a:xfrm>
            <a:off x="3931800" y="3034550"/>
            <a:ext cx="3846900" cy="16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Por:</a:t>
            </a:r>
            <a:br>
              <a:rPr lang="en"/>
            </a:br>
            <a:r>
              <a:rPr lang="en"/>
              <a:t>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Joaquin Rodriguez</a:t>
            </a:r>
            <a:endParaRPr/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8950" y="3308605"/>
            <a:ext cx="516649" cy="517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 rotWithShape="1">
          <a:blip r:embed="rId4">
            <a:alphaModFix/>
          </a:blip>
          <a:srcRect b="4349" l="19395" r="19401" t="3890"/>
          <a:stretch/>
        </p:blipFill>
        <p:spPr>
          <a:xfrm>
            <a:off x="249975" y="211800"/>
            <a:ext cx="3148101" cy="471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7"/>
          <p:cNvSpPr txBox="1"/>
          <p:nvPr>
            <p:ph idx="1" type="subTitle"/>
          </p:nvPr>
        </p:nvSpPr>
        <p:spPr>
          <a:xfrm>
            <a:off x="3985350" y="2113838"/>
            <a:ext cx="44436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 de Gestión de Horarios Centralizado</a:t>
            </a:r>
            <a:endParaRPr/>
          </a:p>
        </p:txBody>
      </p:sp>
      <p:pic>
        <p:nvPicPr>
          <p:cNvPr id="190" name="Google Shape;19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0850" y="4534200"/>
            <a:ext cx="1976649" cy="1831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27"/>
          <p:cNvGrpSpPr/>
          <p:nvPr/>
        </p:nvGrpSpPr>
        <p:grpSpPr>
          <a:xfrm>
            <a:off x="-423321" y="-407910"/>
            <a:ext cx="1860495" cy="1978135"/>
            <a:chOff x="4" y="-407910"/>
            <a:chExt cx="1860495" cy="1978135"/>
          </a:xfrm>
        </p:grpSpPr>
        <p:pic>
          <p:nvPicPr>
            <p:cNvPr id="192" name="Google Shape;192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1713224">
              <a:off x="215350" y="-143125"/>
              <a:ext cx="1429801" cy="1264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65463" y="1052475"/>
              <a:ext cx="516674" cy="5177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6"/>
          <p:cNvSpPr txBox="1"/>
          <p:nvPr>
            <p:ph type="title"/>
          </p:nvPr>
        </p:nvSpPr>
        <p:spPr>
          <a:xfrm>
            <a:off x="2749225" y="875013"/>
            <a:ext cx="2587500" cy="22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 de clases Docente</a:t>
            </a:r>
            <a:endParaRPr/>
          </a:p>
        </p:txBody>
      </p:sp>
      <p:pic>
        <p:nvPicPr>
          <p:cNvPr id="279" name="Google Shape;27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5997" y="3875688"/>
            <a:ext cx="1805171" cy="1689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p36"/>
          <p:cNvGrpSpPr/>
          <p:nvPr/>
        </p:nvGrpSpPr>
        <p:grpSpPr>
          <a:xfrm>
            <a:off x="7801334" y="-632468"/>
            <a:ext cx="2074232" cy="2457384"/>
            <a:chOff x="3421334" y="-490268"/>
            <a:chExt cx="2074232" cy="2457384"/>
          </a:xfrm>
        </p:grpSpPr>
        <p:pic>
          <p:nvPicPr>
            <p:cNvPr id="281" name="Google Shape;281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852364">
              <a:off x="3337876" y="-159426"/>
              <a:ext cx="2241149" cy="179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92762" y="-85575"/>
              <a:ext cx="436494" cy="439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3" name="Google Shape;283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978" y="945150"/>
            <a:ext cx="2666250" cy="411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56275" y="3235400"/>
            <a:ext cx="639100" cy="64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90480" y="743700"/>
            <a:ext cx="2706212" cy="411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7"/>
          <p:cNvSpPr txBox="1"/>
          <p:nvPr>
            <p:ph type="title"/>
          </p:nvPr>
        </p:nvSpPr>
        <p:spPr>
          <a:xfrm>
            <a:off x="4109750" y="152400"/>
            <a:ext cx="4794300" cy="132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 de estados </a:t>
            </a:r>
            <a:r>
              <a:rPr lang="en"/>
              <a:t>de Grados</a:t>
            </a:r>
            <a:endParaRPr/>
          </a:p>
        </p:txBody>
      </p:sp>
      <p:pic>
        <p:nvPicPr>
          <p:cNvPr id="291" name="Google Shape;29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6112" y="2044562"/>
            <a:ext cx="5119374" cy="160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3691313" cy="4755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713224">
            <a:off x="3701625" y="3989750"/>
            <a:ext cx="1429801" cy="126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-58175"/>
            <a:ext cx="1019650" cy="113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8"/>
          <p:cNvSpPr txBox="1"/>
          <p:nvPr>
            <p:ph type="title"/>
          </p:nvPr>
        </p:nvSpPr>
        <p:spPr>
          <a:xfrm>
            <a:off x="1787250" y="1814738"/>
            <a:ext cx="5569500" cy="14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Casos de Uso</a:t>
            </a:r>
            <a:endParaRPr/>
          </a:p>
        </p:txBody>
      </p:sp>
      <p:pic>
        <p:nvPicPr>
          <p:cNvPr id="300" name="Google Shape;30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4463" y="-911025"/>
            <a:ext cx="2237442" cy="2725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1" name="Google Shape;301;p38"/>
          <p:cNvGrpSpPr/>
          <p:nvPr/>
        </p:nvGrpSpPr>
        <p:grpSpPr>
          <a:xfrm>
            <a:off x="-1009000" y="2808675"/>
            <a:ext cx="3448200" cy="3599650"/>
            <a:chOff x="-1009000" y="2808675"/>
            <a:chExt cx="3448200" cy="3599650"/>
          </a:xfrm>
        </p:grpSpPr>
        <p:pic>
          <p:nvPicPr>
            <p:cNvPr id="302" name="Google Shape;302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7207479">
              <a:off x="-678265" y="3423672"/>
              <a:ext cx="2786730" cy="23696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Google Shape;303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76225" y="3779000"/>
              <a:ext cx="510974" cy="5119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4" name="Google Shape;304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6625" y="3697825"/>
            <a:ext cx="1632125" cy="132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125" y="1155000"/>
            <a:ext cx="7382200" cy="331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2575" y="-272150"/>
            <a:ext cx="1466325" cy="174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7771400" y="3755400"/>
            <a:ext cx="1773700" cy="185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51225" y="3057950"/>
            <a:ext cx="696001" cy="69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150" y="1798575"/>
            <a:ext cx="8701699" cy="108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14925" y="2825400"/>
            <a:ext cx="1466325" cy="174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8000" y="374200"/>
            <a:ext cx="1904649" cy="1545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0" name="Google Shape;320;p40"/>
          <p:cNvGrpSpPr/>
          <p:nvPr/>
        </p:nvGrpSpPr>
        <p:grpSpPr>
          <a:xfrm>
            <a:off x="4804438" y="3184625"/>
            <a:ext cx="2154395" cy="2303952"/>
            <a:chOff x="-1000562" y="3732125"/>
            <a:chExt cx="2154395" cy="2303952"/>
          </a:xfrm>
        </p:grpSpPr>
        <p:grpSp>
          <p:nvGrpSpPr>
            <p:cNvPr id="321" name="Google Shape;321;p40"/>
            <p:cNvGrpSpPr/>
            <p:nvPr/>
          </p:nvGrpSpPr>
          <p:grpSpPr>
            <a:xfrm>
              <a:off x="-1000562" y="3732125"/>
              <a:ext cx="2154395" cy="2303952"/>
              <a:chOff x="-1000562" y="3732125"/>
              <a:chExt cx="2154395" cy="2303952"/>
            </a:xfrm>
          </p:grpSpPr>
          <p:pic>
            <p:nvPicPr>
              <p:cNvPr id="322" name="Google Shape;322;p4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-7523617">
                <a:off x="-774078" y="4210337"/>
                <a:ext cx="1701427" cy="143395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3" name="Google Shape;323;p40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115700" y="3732125"/>
                <a:ext cx="496776" cy="4977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24" name="Google Shape;324;p4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07149" y="4149425"/>
              <a:ext cx="842281" cy="572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602" y="1778475"/>
            <a:ext cx="8732399" cy="143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0075" y="-474650"/>
            <a:ext cx="1713924" cy="203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663900" y="3717900"/>
            <a:ext cx="1773700" cy="185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1225" y="3020450"/>
            <a:ext cx="696001" cy="69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350" y="1455801"/>
            <a:ext cx="7743476" cy="2231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42"/>
          <p:cNvGrpSpPr/>
          <p:nvPr/>
        </p:nvGrpSpPr>
        <p:grpSpPr>
          <a:xfrm>
            <a:off x="6633500" y="-780000"/>
            <a:ext cx="3448200" cy="3599650"/>
            <a:chOff x="-1009000" y="2808675"/>
            <a:chExt cx="3448200" cy="3599650"/>
          </a:xfrm>
        </p:grpSpPr>
        <p:pic>
          <p:nvPicPr>
            <p:cNvPr id="339" name="Google Shape;339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7207479">
              <a:off x="-678265" y="3423672"/>
              <a:ext cx="2786730" cy="23696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" name="Google Shape;340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76225" y="3779000"/>
              <a:ext cx="510974" cy="5119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1" name="Google Shape;341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08675" y="287450"/>
            <a:ext cx="901149" cy="10655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" name="Google Shape;342;p42"/>
          <p:cNvGrpSpPr/>
          <p:nvPr/>
        </p:nvGrpSpPr>
        <p:grpSpPr>
          <a:xfrm>
            <a:off x="-486166" y="3080032"/>
            <a:ext cx="2074232" cy="2457384"/>
            <a:chOff x="3421334" y="-490268"/>
            <a:chExt cx="2074232" cy="2457384"/>
          </a:xfrm>
        </p:grpSpPr>
        <p:pic>
          <p:nvPicPr>
            <p:cNvPr id="343" name="Google Shape;343;p4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5852364">
              <a:off x="3337876" y="-159426"/>
              <a:ext cx="2241149" cy="179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p4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892762" y="-85575"/>
              <a:ext cx="436494" cy="439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350" y="1455801"/>
            <a:ext cx="7743476" cy="2231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0" name="Google Shape;350;p43"/>
          <p:cNvGrpSpPr/>
          <p:nvPr/>
        </p:nvGrpSpPr>
        <p:grpSpPr>
          <a:xfrm>
            <a:off x="6633500" y="-780000"/>
            <a:ext cx="3448200" cy="3599650"/>
            <a:chOff x="-1009000" y="2808675"/>
            <a:chExt cx="3448200" cy="3599650"/>
          </a:xfrm>
        </p:grpSpPr>
        <p:pic>
          <p:nvPicPr>
            <p:cNvPr id="351" name="Google Shape;351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7207479">
              <a:off x="-678265" y="3423672"/>
              <a:ext cx="2786730" cy="23696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76225" y="3779000"/>
              <a:ext cx="510974" cy="5119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3" name="Google Shape;353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08675" y="287450"/>
            <a:ext cx="901149" cy="10655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4" name="Google Shape;354;p43"/>
          <p:cNvGrpSpPr/>
          <p:nvPr/>
        </p:nvGrpSpPr>
        <p:grpSpPr>
          <a:xfrm>
            <a:off x="-486166" y="3080032"/>
            <a:ext cx="2074232" cy="2457384"/>
            <a:chOff x="3421334" y="-490268"/>
            <a:chExt cx="2074232" cy="2457384"/>
          </a:xfrm>
        </p:grpSpPr>
        <p:pic>
          <p:nvPicPr>
            <p:cNvPr id="355" name="Google Shape;355;p4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5852364">
              <a:off x="3337876" y="-159426"/>
              <a:ext cx="2241149" cy="179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" name="Google Shape;356;p4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892762" y="-85575"/>
              <a:ext cx="436494" cy="439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oogle Shape;361;p44"/>
          <p:cNvGrpSpPr/>
          <p:nvPr/>
        </p:nvGrpSpPr>
        <p:grpSpPr>
          <a:xfrm>
            <a:off x="1928834" y="-504893"/>
            <a:ext cx="2074232" cy="2457384"/>
            <a:chOff x="3421334" y="-490268"/>
            <a:chExt cx="2074232" cy="2457384"/>
          </a:xfrm>
        </p:grpSpPr>
        <p:pic>
          <p:nvPicPr>
            <p:cNvPr id="362" name="Google Shape;362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852364">
              <a:off x="3337876" y="-159426"/>
              <a:ext cx="2241149" cy="179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" name="Google Shape;363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92762" y="-85575"/>
              <a:ext cx="436494" cy="439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64" name="Google Shape;36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064990"/>
            <a:ext cx="9144003" cy="101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713224">
            <a:off x="-249650" y="4006225"/>
            <a:ext cx="1429801" cy="126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82149" y="1636925"/>
            <a:ext cx="842281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5"/>
          <p:cNvSpPr txBox="1"/>
          <p:nvPr>
            <p:ph type="title"/>
          </p:nvPr>
        </p:nvSpPr>
        <p:spPr>
          <a:xfrm>
            <a:off x="1787250" y="1814738"/>
            <a:ext cx="5569500" cy="14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Bases</a:t>
            </a:r>
            <a:endParaRPr/>
          </a:p>
        </p:txBody>
      </p:sp>
      <p:pic>
        <p:nvPicPr>
          <p:cNvPr id="372" name="Google Shape;37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4463" y="-911025"/>
            <a:ext cx="2237442" cy="2725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45"/>
          <p:cNvGrpSpPr/>
          <p:nvPr/>
        </p:nvGrpSpPr>
        <p:grpSpPr>
          <a:xfrm>
            <a:off x="-1009000" y="2808675"/>
            <a:ext cx="3448200" cy="3599650"/>
            <a:chOff x="-1009000" y="2808675"/>
            <a:chExt cx="3448200" cy="3599650"/>
          </a:xfrm>
        </p:grpSpPr>
        <p:pic>
          <p:nvPicPr>
            <p:cNvPr id="374" name="Google Shape;374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7207479">
              <a:off x="-678265" y="3423672"/>
              <a:ext cx="2786730" cy="23696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5" name="Google Shape;375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76225" y="3779000"/>
              <a:ext cx="510974" cy="5119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6" name="Google Shape;376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6625" y="3697825"/>
            <a:ext cx="1632125" cy="132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type="title"/>
          </p:nvPr>
        </p:nvSpPr>
        <p:spPr>
          <a:xfrm>
            <a:off x="720000" y="1402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Time Guardian</a:t>
            </a:r>
            <a:endParaRPr sz="3000"/>
          </a:p>
        </p:txBody>
      </p:sp>
      <p:sp>
        <p:nvSpPr>
          <p:cNvPr id="199" name="Google Shape;199;p28"/>
          <p:cNvSpPr txBox="1"/>
          <p:nvPr>
            <p:ph idx="3" type="subTitle"/>
          </p:nvPr>
        </p:nvSpPr>
        <p:spPr>
          <a:xfrm>
            <a:off x="363598" y="1750750"/>
            <a:ext cx="7950300" cy="13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U</a:t>
            </a:r>
            <a:r>
              <a:rPr lang="en" sz="1700"/>
              <a:t>na herramienta diseñada para facilitar la organización y asignación de horarios de la universidad para estudiantes, profesores y aulas.</a:t>
            </a:r>
            <a:endParaRPr sz="1700"/>
          </a:p>
        </p:txBody>
      </p:sp>
      <p:sp>
        <p:nvSpPr>
          <p:cNvPr id="200" name="Google Shape;200;p28"/>
          <p:cNvSpPr txBox="1"/>
          <p:nvPr>
            <p:ph idx="1" type="subTitle"/>
          </p:nvPr>
        </p:nvSpPr>
        <p:spPr>
          <a:xfrm>
            <a:off x="363598" y="1065250"/>
            <a:ext cx="7950300" cy="53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Que es?</a:t>
            </a:r>
            <a:endParaRPr sz="2300"/>
          </a:p>
        </p:txBody>
      </p:sp>
      <p:pic>
        <p:nvPicPr>
          <p:cNvPr id="201" name="Google Shape;2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07339">
            <a:off x="7610950" y="-235750"/>
            <a:ext cx="1748799" cy="178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5000" y="3921737"/>
            <a:ext cx="1220476" cy="1443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49" y="4149425"/>
            <a:ext cx="842281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381;p46"/>
          <p:cNvGrpSpPr/>
          <p:nvPr/>
        </p:nvGrpSpPr>
        <p:grpSpPr>
          <a:xfrm>
            <a:off x="6633500" y="-780000"/>
            <a:ext cx="3448200" cy="3599650"/>
            <a:chOff x="-1009000" y="2808675"/>
            <a:chExt cx="3448200" cy="3599650"/>
          </a:xfrm>
        </p:grpSpPr>
        <p:pic>
          <p:nvPicPr>
            <p:cNvPr id="382" name="Google Shape;382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7207479">
              <a:off x="-678265" y="3423672"/>
              <a:ext cx="2786730" cy="23696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" name="Google Shape;383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76225" y="3779000"/>
              <a:ext cx="510974" cy="5119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4" name="Google Shape;384;p46"/>
          <p:cNvGrpSpPr/>
          <p:nvPr/>
        </p:nvGrpSpPr>
        <p:grpSpPr>
          <a:xfrm>
            <a:off x="-718666" y="3402532"/>
            <a:ext cx="2074232" cy="2457384"/>
            <a:chOff x="3421334" y="-490268"/>
            <a:chExt cx="2074232" cy="2457384"/>
          </a:xfrm>
        </p:grpSpPr>
        <p:pic>
          <p:nvPicPr>
            <p:cNvPr id="385" name="Google Shape;385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852364">
              <a:off x="3337876" y="-159426"/>
              <a:ext cx="2241149" cy="179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" name="Google Shape;386;p4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892762" y="-85575"/>
              <a:ext cx="436494" cy="439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7" name="Google Shape;387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91600" y="184530"/>
            <a:ext cx="4695750" cy="460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713224">
            <a:off x="3161625" y="4447250"/>
            <a:ext cx="1429801" cy="126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58175"/>
            <a:ext cx="1019650" cy="113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" y="1272225"/>
            <a:ext cx="3852200" cy="294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7000" y="1894450"/>
            <a:ext cx="4910799" cy="236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27000" y="86875"/>
            <a:ext cx="4183001" cy="168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8"/>
          <p:cNvSpPr txBox="1"/>
          <p:nvPr>
            <p:ph type="title"/>
          </p:nvPr>
        </p:nvSpPr>
        <p:spPr>
          <a:xfrm>
            <a:off x="1787250" y="1814738"/>
            <a:ext cx="5569500" cy="14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 ups</a:t>
            </a:r>
            <a:endParaRPr/>
          </a:p>
        </p:txBody>
      </p:sp>
      <p:pic>
        <p:nvPicPr>
          <p:cNvPr id="402" name="Google Shape;40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4463" y="-911025"/>
            <a:ext cx="2237442" cy="2725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3" name="Google Shape;403;p48"/>
          <p:cNvGrpSpPr/>
          <p:nvPr/>
        </p:nvGrpSpPr>
        <p:grpSpPr>
          <a:xfrm>
            <a:off x="-1009000" y="2808675"/>
            <a:ext cx="3448200" cy="3599650"/>
            <a:chOff x="-1009000" y="2808675"/>
            <a:chExt cx="3448200" cy="3599650"/>
          </a:xfrm>
        </p:grpSpPr>
        <p:pic>
          <p:nvPicPr>
            <p:cNvPr id="404" name="Google Shape;404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7207479">
              <a:off x="-678265" y="3423672"/>
              <a:ext cx="2786730" cy="23696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5" name="Google Shape;405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76225" y="3779000"/>
              <a:ext cx="510974" cy="5119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6" name="Google Shape;406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6625" y="3697825"/>
            <a:ext cx="1632125" cy="132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225" y="197400"/>
            <a:ext cx="7100550" cy="4437844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9"/>
          <p:cNvSpPr txBox="1"/>
          <p:nvPr>
            <p:ph type="title"/>
          </p:nvPr>
        </p:nvSpPr>
        <p:spPr>
          <a:xfrm rot="-5400000">
            <a:off x="-1117050" y="1509300"/>
            <a:ext cx="4284900" cy="14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Pantalla Log in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550" y="62400"/>
            <a:ext cx="7076150" cy="44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7339">
            <a:off x="7610950" y="-311950"/>
            <a:ext cx="1748799" cy="178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35000" y="3921737"/>
            <a:ext cx="1220476" cy="1443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7149" y="4149425"/>
            <a:ext cx="84228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0"/>
          <p:cNvSpPr txBox="1"/>
          <p:nvPr>
            <p:ph type="title"/>
          </p:nvPr>
        </p:nvSpPr>
        <p:spPr>
          <a:xfrm rot="-5400000">
            <a:off x="-1004850" y="1215729"/>
            <a:ext cx="3985500" cy="14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Pantalla Inicio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755" y="82500"/>
            <a:ext cx="5886495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7339">
            <a:off x="7610950" y="-235750"/>
            <a:ext cx="1748799" cy="178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35000" y="3921737"/>
            <a:ext cx="1220476" cy="1443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7149" y="4149425"/>
            <a:ext cx="84228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1"/>
          <p:cNvSpPr txBox="1"/>
          <p:nvPr>
            <p:ph type="title"/>
          </p:nvPr>
        </p:nvSpPr>
        <p:spPr>
          <a:xfrm rot="-5400000">
            <a:off x="-1012350" y="1407004"/>
            <a:ext cx="3985500" cy="14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Ajustes de cuenta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750" y="199825"/>
            <a:ext cx="6920100" cy="432507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52"/>
          <p:cNvSpPr txBox="1"/>
          <p:nvPr>
            <p:ph type="title"/>
          </p:nvPr>
        </p:nvSpPr>
        <p:spPr>
          <a:xfrm rot="-5400000">
            <a:off x="-1117050" y="1509300"/>
            <a:ext cx="4284900" cy="14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Asignación Docente - Grado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325" y="187825"/>
            <a:ext cx="7100550" cy="4437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175" y="3932450"/>
            <a:ext cx="901149" cy="106555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3"/>
          <p:cNvSpPr txBox="1"/>
          <p:nvPr>
            <p:ph type="title"/>
          </p:nvPr>
        </p:nvSpPr>
        <p:spPr>
          <a:xfrm rot="-5400000">
            <a:off x="-1117050" y="1509300"/>
            <a:ext cx="4284900" cy="14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Añadir Item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5850" y="-142550"/>
            <a:ext cx="5930725" cy="4875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62975" y="3422446"/>
            <a:ext cx="1514300" cy="1542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0350" y="3796825"/>
            <a:ext cx="1019650" cy="1135401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4"/>
          <p:cNvSpPr txBox="1"/>
          <p:nvPr>
            <p:ph type="title"/>
          </p:nvPr>
        </p:nvSpPr>
        <p:spPr>
          <a:xfrm rot="-5400000">
            <a:off x="-964650" y="1509300"/>
            <a:ext cx="4284900" cy="14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Manejador Horario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55"/>
          <p:cNvPicPr preferRelativeResize="0"/>
          <p:nvPr/>
        </p:nvPicPr>
        <p:blipFill rotWithShape="1">
          <a:blip r:embed="rId3">
            <a:alphaModFix/>
          </a:blip>
          <a:srcRect b="43897" l="0" r="0" t="26204"/>
          <a:stretch/>
        </p:blipFill>
        <p:spPr>
          <a:xfrm>
            <a:off x="257100" y="257100"/>
            <a:ext cx="8629924" cy="2580201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5"/>
          <p:cNvSpPr/>
          <p:nvPr/>
        </p:nvSpPr>
        <p:spPr>
          <a:xfrm>
            <a:off x="0" y="0"/>
            <a:ext cx="9144000" cy="3087600"/>
          </a:xfrm>
          <a:prstGeom prst="frame">
            <a:avLst>
              <a:gd fmla="val 8416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8" name="Google Shape;458;p55"/>
          <p:cNvSpPr txBox="1"/>
          <p:nvPr>
            <p:ph type="title"/>
          </p:nvPr>
        </p:nvSpPr>
        <p:spPr>
          <a:xfrm>
            <a:off x="853113" y="3831850"/>
            <a:ext cx="7437900" cy="120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Guardian</a:t>
            </a:r>
            <a:endParaRPr/>
          </a:p>
        </p:txBody>
      </p:sp>
      <p:grpSp>
        <p:nvGrpSpPr>
          <p:cNvPr id="459" name="Google Shape;459;p55"/>
          <p:cNvGrpSpPr/>
          <p:nvPr/>
        </p:nvGrpSpPr>
        <p:grpSpPr>
          <a:xfrm>
            <a:off x="7549800" y="1548050"/>
            <a:ext cx="2700250" cy="2695800"/>
            <a:chOff x="7549800" y="1548050"/>
            <a:chExt cx="2700250" cy="2695800"/>
          </a:xfrm>
        </p:grpSpPr>
        <p:pic>
          <p:nvPicPr>
            <p:cNvPr id="460" name="Google Shape;460;p5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7681336">
              <a:off x="7945421" y="1928428"/>
              <a:ext cx="1909009" cy="1935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" name="Google Shape;461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25650" y="2797625"/>
              <a:ext cx="510974" cy="5119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62" name="Google Shape;462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0500" y="2234200"/>
            <a:ext cx="1904649" cy="154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/>
          <p:nvPr>
            <p:ph idx="14" type="subTitle"/>
          </p:nvPr>
        </p:nvSpPr>
        <p:spPr>
          <a:xfrm>
            <a:off x="3342457" y="1408424"/>
            <a:ext cx="2459100" cy="64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Horario de Profesor👨‍🏫</a:t>
            </a:r>
            <a:endParaRPr sz="2100"/>
          </a:p>
        </p:txBody>
      </p:sp>
      <p:sp>
        <p:nvSpPr>
          <p:cNvPr id="209" name="Google Shape;209;p29"/>
          <p:cNvSpPr txBox="1"/>
          <p:nvPr>
            <p:ph idx="13" type="subTitle"/>
          </p:nvPr>
        </p:nvSpPr>
        <p:spPr>
          <a:xfrm>
            <a:off x="720000" y="1408424"/>
            <a:ext cx="2459100" cy="64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Horario de Grado🕝</a:t>
            </a:r>
            <a:endParaRPr sz="2100"/>
          </a:p>
        </p:txBody>
      </p:sp>
      <p:sp>
        <p:nvSpPr>
          <p:cNvPr id="210" name="Google Shape;210;p29"/>
          <p:cNvSpPr txBox="1"/>
          <p:nvPr>
            <p:ph idx="15" type="subTitle"/>
          </p:nvPr>
        </p:nvSpPr>
        <p:spPr>
          <a:xfrm>
            <a:off x="5964900" y="1408425"/>
            <a:ext cx="2289900" cy="64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Horario de Aula🏫</a:t>
            </a:r>
            <a:endParaRPr sz="2100"/>
          </a:p>
        </p:txBody>
      </p:sp>
      <p:sp>
        <p:nvSpPr>
          <p:cNvPr id="211" name="Google Shape;211;p29"/>
          <p:cNvSpPr txBox="1"/>
          <p:nvPr>
            <p:ph type="title"/>
          </p:nvPr>
        </p:nvSpPr>
        <p:spPr>
          <a:xfrm>
            <a:off x="934325" y="3563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Características Principales✏️</a:t>
            </a:r>
            <a:endParaRPr sz="2600"/>
          </a:p>
        </p:txBody>
      </p:sp>
      <p:sp>
        <p:nvSpPr>
          <p:cNvPr id="212" name="Google Shape;212;p29"/>
          <p:cNvSpPr txBox="1"/>
          <p:nvPr>
            <p:ph idx="4" type="subTitle"/>
          </p:nvPr>
        </p:nvSpPr>
        <p:spPr>
          <a:xfrm>
            <a:off x="720000" y="1979882"/>
            <a:ext cx="2459100" cy="10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El administrador de horarios puede visualizar las asignaturas ofrecidas para cada carrera y organizar el horario académico de los estudiantes. </a:t>
            </a:r>
            <a:endParaRPr sz="1500"/>
          </a:p>
        </p:txBody>
      </p:sp>
      <p:sp>
        <p:nvSpPr>
          <p:cNvPr id="213" name="Google Shape;213;p29"/>
          <p:cNvSpPr txBox="1"/>
          <p:nvPr>
            <p:ph idx="5" type="subTitle"/>
          </p:nvPr>
        </p:nvSpPr>
        <p:spPr>
          <a:xfrm>
            <a:off x="3342443" y="1979882"/>
            <a:ext cx="2459100" cy="10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El administrador de horarios tiene la capacidad de gestionar las asignaturas que imparten los profesores.</a:t>
            </a:r>
            <a:endParaRPr sz="1500"/>
          </a:p>
        </p:txBody>
      </p:sp>
      <p:sp>
        <p:nvSpPr>
          <p:cNvPr id="214" name="Google Shape;214;p29"/>
          <p:cNvSpPr txBox="1"/>
          <p:nvPr>
            <p:ph idx="6" type="subTitle"/>
          </p:nvPr>
        </p:nvSpPr>
        <p:spPr>
          <a:xfrm>
            <a:off x="5970000" y="1979882"/>
            <a:ext cx="2454000" cy="10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También diseñado para la gestión eficiente de espacios físicos, en este caso, las aulas, esta función permite al administrador de horarios visualizar y organizar qué clases se imparten en cada aula.</a:t>
            </a:r>
            <a:endParaRPr sz="1500"/>
          </a:p>
        </p:txBody>
      </p:sp>
      <p:pic>
        <p:nvPicPr>
          <p:cNvPr id="215" name="Google Shape;21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441275">
            <a:off x="7809210" y="4028780"/>
            <a:ext cx="1239382" cy="1017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6"/>
          <p:cNvSpPr txBox="1"/>
          <p:nvPr>
            <p:ph idx="1" type="subTitle"/>
          </p:nvPr>
        </p:nvSpPr>
        <p:spPr>
          <a:xfrm>
            <a:off x="715100" y="1447700"/>
            <a:ext cx="4379400" cy="11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Participantes:</a:t>
            </a:r>
            <a:endParaRPr b="1" sz="1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-Joaquin Rodriguez Figueroa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-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-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-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68" name="Google Shape;468;p56"/>
          <p:cNvSpPr txBox="1"/>
          <p:nvPr>
            <p:ph type="ctrTitle"/>
          </p:nvPr>
        </p:nvSpPr>
        <p:spPr>
          <a:xfrm>
            <a:off x="715100" y="535000"/>
            <a:ext cx="4379400" cy="89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Gracias</a:t>
            </a:r>
            <a:endParaRPr/>
          </a:p>
        </p:txBody>
      </p:sp>
      <p:pic>
        <p:nvPicPr>
          <p:cNvPr id="469" name="Google Shape;46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4225" y="738083"/>
            <a:ext cx="1514300" cy="1542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2410617">
            <a:off x="4384524" y="4304450"/>
            <a:ext cx="1773701" cy="18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207479">
            <a:off x="7242910" y="-703653"/>
            <a:ext cx="2786730" cy="2369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62324" y="597650"/>
            <a:ext cx="84228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56"/>
          <p:cNvSpPr/>
          <p:nvPr/>
        </p:nvSpPr>
        <p:spPr>
          <a:xfrm>
            <a:off x="768500" y="3755875"/>
            <a:ext cx="3766800" cy="5196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4" name="Google Shape;474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70000" y="4123075"/>
            <a:ext cx="2422748" cy="7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6"/>
          <p:cNvSpPr txBox="1"/>
          <p:nvPr>
            <p:ph idx="1" type="subTitle"/>
          </p:nvPr>
        </p:nvSpPr>
        <p:spPr>
          <a:xfrm>
            <a:off x="768500" y="2895063"/>
            <a:ext cx="4379400" cy="11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Grado: </a:t>
            </a:r>
            <a:r>
              <a:rPr lang="en">
                <a:solidFill>
                  <a:schemeClr val="lt1"/>
                </a:solidFill>
              </a:rPr>
              <a:t>Ingenieria en Informatica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Curso: </a:t>
            </a:r>
            <a:r>
              <a:rPr lang="en">
                <a:solidFill>
                  <a:schemeClr val="lt1"/>
                </a:solidFill>
              </a:rPr>
              <a:t>Ingenieria de software I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Profesor</a:t>
            </a:r>
            <a:r>
              <a:rPr lang="en">
                <a:solidFill>
                  <a:schemeClr val="lt1"/>
                </a:solidFill>
              </a:rPr>
              <a:t>: Manuel Masias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lt1"/>
                </a:solidFill>
              </a:rPr>
              <a:t>22/12/2023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 txBox="1"/>
          <p:nvPr>
            <p:ph type="title"/>
          </p:nvPr>
        </p:nvSpPr>
        <p:spPr>
          <a:xfrm>
            <a:off x="326275" y="1407525"/>
            <a:ext cx="6636300" cy="6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Guardado de Cambios🔐</a:t>
            </a:r>
            <a:endParaRPr sz="3400"/>
          </a:p>
        </p:txBody>
      </p:sp>
      <p:sp>
        <p:nvSpPr>
          <p:cNvPr id="221" name="Google Shape;221;p30"/>
          <p:cNvSpPr txBox="1"/>
          <p:nvPr>
            <p:ph idx="1" type="subTitle"/>
          </p:nvPr>
        </p:nvSpPr>
        <p:spPr>
          <a:xfrm>
            <a:off x="362125" y="2422275"/>
            <a:ext cx="6636300" cy="9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Todos los cambios realizados en el sistema se guardan de manera segura y eficiente, asegurando que la información del horario esté actualizada y sea accesible para el administrador de horarios.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22" name="Google Shape;2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2575" y="-272150"/>
            <a:ext cx="1466325" cy="174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771400" y="3755400"/>
            <a:ext cx="1773700" cy="185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1225" y="3057950"/>
            <a:ext cx="696001" cy="69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 txBox="1"/>
          <p:nvPr>
            <p:ph type="title"/>
          </p:nvPr>
        </p:nvSpPr>
        <p:spPr>
          <a:xfrm>
            <a:off x="1787250" y="1814738"/>
            <a:ext cx="5569500" cy="14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Modelos UML 📊</a:t>
            </a:r>
            <a:endParaRPr/>
          </a:p>
        </p:txBody>
      </p:sp>
      <p:pic>
        <p:nvPicPr>
          <p:cNvPr id="230" name="Google Shape;2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4463" y="-911025"/>
            <a:ext cx="2237442" cy="2725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" name="Google Shape;231;p31"/>
          <p:cNvGrpSpPr/>
          <p:nvPr/>
        </p:nvGrpSpPr>
        <p:grpSpPr>
          <a:xfrm>
            <a:off x="-1009000" y="2808675"/>
            <a:ext cx="3448200" cy="3599650"/>
            <a:chOff x="-1009000" y="2808675"/>
            <a:chExt cx="3448200" cy="3599650"/>
          </a:xfrm>
        </p:grpSpPr>
        <p:pic>
          <p:nvPicPr>
            <p:cNvPr id="232" name="Google Shape;232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7207479">
              <a:off x="-678265" y="3423672"/>
              <a:ext cx="2786730" cy="23696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276225" y="3779000"/>
              <a:ext cx="510974" cy="5119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4" name="Google Shape;23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6625" y="3697825"/>
            <a:ext cx="1632125" cy="132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 txBox="1"/>
          <p:nvPr>
            <p:ph type="title"/>
          </p:nvPr>
        </p:nvSpPr>
        <p:spPr>
          <a:xfrm>
            <a:off x="755100" y="750750"/>
            <a:ext cx="3229500" cy="19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Diagrama de Estados</a:t>
            </a:r>
            <a:endParaRPr sz="3100"/>
          </a:p>
        </p:txBody>
      </p:sp>
      <p:pic>
        <p:nvPicPr>
          <p:cNvPr id="240" name="Google Shape;2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9750" y="4029575"/>
            <a:ext cx="510974" cy="51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8475" y="174900"/>
            <a:ext cx="1524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100" y="2653800"/>
            <a:ext cx="3998980" cy="19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>
            <p:ph type="title"/>
          </p:nvPr>
        </p:nvSpPr>
        <p:spPr>
          <a:xfrm>
            <a:off x="727150" y="374725"/>
            <a:ext cx="8416200" cy="6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Diagrama de Objetos</a:t>
            </a:r>
            <a:endParaRPr sz="3400"/>
          </a:p>
        </p:txBody>
      </p:sp>
      <p:pic>
        <p:nvPicPr>
          <p:cNvPr id="248" name="Google Shape;2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27025" y="4280150"/>
            <a:ext cx="1466325" cy="174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453100" y="-422075"/>
            <a:ext cx="1773700" cy="185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700" y="579475"/>
            <a:ext cx="696001" cy="69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025" y="2008025"/>
            <a:ext cx="9085952" cy="138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4"/>
          <p:cNvSpPr txBox="1"/>
          <p:nvPr>
            <p:ph type="title"/>
          </p:nvPr>
        </p:nvSpPr>
        <p:spPr>
          <a:xfrm>
            <a:off x="112500" y="1202550"/>
            <a:ext cx="4147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 estados aulas</a:t>
            </a:r>
            <a:endParaRPr/>
          </a:p>
        </p:txBody>
      </p:sp>
      <p:pic>
        <p:nvPicPr>
          <p:cNvPr id="257" name="Google Shape;25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5997" y="3875688"/>
            <a:ext cx="1805171" cy="1689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34"/>
          <p:cNvGrpSpPr/>
          <p:nvPr/>
        </p:nvGrpSpPr>
        <p:grpSpPr>
          <a:xfrm>
            <a:off x="-471166" y="3875707"/>
            <a:ext cx="2074232" cy="2457384"/>
            <a:chOff x="-471166" y="3485407"/>
            <a:chExt cx="2074232" cy="2457384"/>
          </a:xfrm>
        </p:grpSpPr>
        <p:pic>
          <p:nvPicPr>
            <p:cNvPr id="259" name="Google Shape;259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852364">
              <a:off x="-554624" y="3816249"/>
              <a:ext cx="2241149" cy="179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00262" y="3890100"/>
              <a:ext cx="436494" cy="439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1" name="Google Shape;26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500" y="1756025"/>
            <a:ext cx="5261874" cy="195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49518" y="0"/>
            <a:ext cx="274476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73775" y="-137900"/>
            <a:ext cx="639100" cy="64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5"/>
          <p:cNvSpPr txBox="1"/>
          <p:nvPr>
            <p:ph type="title"/>
          </p:nvPr>
        </p:nvSpPr>
        <p:spPr>
          <a:xfrm>
            <a:off x="4109750" y="82700"/>
            <a:ext cx="4794300" cy="132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 de estados Docente</a:t>
            </a:r>
            <a:endParaRPr/>
          </a:p>
        </p:txBody>
      </p:sp>
      <p:pic>
        <p:nvPicPr>
          <p:cNvPr id="269" name="Google Shape;2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2297" y="2066805"/>
            <a:ext cx="4964875" cy="1464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94900"/>
            <a:ext cx="3767497" cy="4454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713224">
            <a:off x="64125" y="36300"/>
            <a:ext cx="1429801" cy="126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23497" y="3943188"/>
            <a:ext cx="1805171" cy="168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607339">
            <a:off x="7715950" y="-222175"/>
            <a:ext cx="1748799" cy="178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3D Printer MK Plan by Slidesgo">
  <a:themeElements>
    <a:clrScheme name="Simple Light">
      <a:dk1>
        <a:srgbClr val="191919"/>
      </a:dk1>
      <a:lt1>
        <a:srgbClr val="FFFFFF"/>
      </a:lt1>
      <a:dk2>
        <a:srgbClr val="4818A3"/>
      </a:dk2>
      <a:lt2>
        <a:srgbClr val="3A37BE"/>
      </a:lt2>
      <a:accent1>
        <a:srgbClr val="FE6D14"/>
      </a:accent1>
      <a:accent2>
        <a:srgbClr val="3CB4F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